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slide" Target="slide1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9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Klimatska obilježja Azije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od prikazanih slika pokazuje stepski prostor? </a:t>
            </a:r>
            <a:endParaRPr lang="en-US" sz="2800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F7D6B2CB-5258-4212-A983-EAF052FB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8" y="3005026"/>
            <a:ext cx="2638635" cy="2473720"/>
          </a:xfrm>
          <a:prstGeom prst="rect">
            <a:avLst/>
          </a:prstGeom>
        </p:spPr>
      </p:pic>
      <p:pic>
        <p:nvPicPr>
          <p:cNvPr id="10" name="Slika 9">
            <a:hlinkClick r:id="rId2" action="ppaction://hlinksldjump"/>
            <a:extLst>
              <a:ext uri="{FF2B5EF4-FFF2-40B4-BE49-F238E27FC236}">
                <a16:creationId xmlns:a16="http://schemas.microsoft.com/office/drawing/2014/main" id="{A590FB80-450F-44BA-88D8-FB7FAB02F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16" y="3005026"/>
            <a:ext cx="2687498" cy="2473720"/>
          </a:xfrm>
          <a:prstGeom prst="rect">
            <a:avLst/>
          </a:prstGeom>
        </p:spPr>
      </p:pic>
      <p:pic>
        <p:nvPicPr>
          <p:cNvPr id="12" name="Slika 11">
            <a:hlinkClick r:id="rId5" action="ppaction://hlinksldjump"/>
            <a:extLst>
              <a:ext uri="{FF2B5EF4-FFF2-40B4-BE49-F238E27FC236}">
                <a16:creationId xmlns:a16="http://schemas.microsoft.com/office/drawing/2014/main" id="{8F186554-8AB2-4676-8074-D0F5914EC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679" y="3005026"/>
            <a:ext cx="2687498" cy="24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945660" y="2780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Proljetni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945660" y="527858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Zimski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945660" y="402966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Ljetni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tip monsuna je prikazan na slici?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DB5B183-0CFE-45F0-931B-4E8005734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421" y="2780744"/>
            <a:ext cx="3751779" cy="370711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9308A7D2-DEC3-4161-BCF5-C7C7CDEE6494}"/>
              </a:ext>
            </a:extLst>
          </p:cNvPr>
          <p:cNvSpPr/>
          <p:nvPr/>
        </p:nvSpPr>
        <p:spPr>
          <a:xfrm>
            <a:off x="5974421" y="6118527"/>
            <a:ext cx="10781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626724" y="27942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575353" y="52860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626724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tip klime prevladava oko glavnog grada Iraka – Bagdada?  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913EAF-8EC5-4190-8BA9-B267B303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42" y="2526382"/>
            <a:ext cx="6752332" cy="4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992092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Himalaja 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992092" y="572165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Tien</a:t>
            </a:r>
            <a:r>
              <a:rPr lang="hr-HR" dirty="0"/>
              <a:t> Shen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992092" y="43672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Kavkaz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Osim na sjeveru, klima tundre se javlja na području kojeg planinskog lanca? </a:t>
            </a:r>
            <a:endParaRPr lang="en-US" sz="2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AFA82B5-0C92-4282-92AF-29F75727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96" y="2524060"/>
            <a:ext cx="650499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6088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klimatski dijagram pokazuje prostor Singapura? </a:t>
            </a:r>
            <a:r>
              <a:rPr lang="hr-HR" sz="2800" i="1" dirty="0"/>
              <a:t>Kao pomoć iskoristi kartu s desne strane.</a:t>
            </a:r>
            <a:endParaRPr lang="en-US" sz="2800" i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D746C6-FAA7-4B02-B5A5-CB62FBFD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62" y="1440843"/>
            <a:ext cx="4662152" cy="4868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B93CE452-F2B9-4BE1-A9FA-23043853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53" y="3531208"/>
            <a:ext cx="1282629" cy="244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hlinkClick r:id="rId5" action="ppaction://hlinksldjump"/>
            <a:extLst>
              <a:ext uri="{FF2B5EF4-FFF2-40B4-BE49-F238E27FC236}">
                <a16:creationId xmlns:a16="http://schemas.microsoft.com/office/drawing/2014/main" id="{8BCE643A-2253-4255-BA24-CA2A89A5B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639" y="3531208"/>
            <a:ext cx="1475974" cy="244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hlinkClick r:id="rId3" action="ppaction://hlinksldjump"/>
            <a:extLst>
              <a:ext uri="{FF2B5EF4-FFF2-40B4-BE49-F238E27FC236}">
                <a16:creationId xmlns:a16="http://schemas.microsoft.com/office/drawing/2014/main" id="{0F53A9D9-51B3-43F7-B83E-58CB6E6D5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627" y="3428999"/>
            <a:ext cx="1610373" cy="254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Pravokutnik 14">
            <a:hlinkClick r:id="rId3" action="ppaction://hlinksldjump"/>
            <a:extLst>
              <a:ext uri="{FF2B5EF4-FFF2-40B4-BE49-F238E27FC236}">
                <a16:creationId xmlns:a16="http://schemas.microsoft.com/office/drawing/2014/main" id="{4EB8B304-2947-436A-9AB8-F7406F349D91}"/>
              </a:ext>
            </a:extLst>
          </p:cNvPr>
          <p:cNvSpPr/>
          <p:nvPr/>
        </p:nvSpPr>
        <p:spPr>
          <a:xfrm>
            <a:off x="1216667" y="3531208"/>
            <a:ext cx="359214" cy="136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>
            <a:hlinkClick r:id="rId5" action="ppaction://hlinksldjump"/>
            <a:extLst>
              <a:ext uri="{FF2B5EF4-FFF2-40B4-BE49-F238E27FC236}">
                <a16:creationId xmlns:a16="http://schemas.microsoft.com/office/drawing/2014/main" id="{58657333-039C-4D7A-819A-60E6468E6B3A}"/>
              </a:ext>
            </a:extLst>
          </p:cNvPr>
          <p:cNvSpPr/>
          <p:nvPr/>
        </p:nvSpPr>
        <p:spPr>
          <a:xfrm>
            <a:off x="3057295" y="3538864"/>
            <a:ext cx="707739" cy="141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>
            <a:hlinkClick r:id="rId3" action="ppaction://hlinksldjump"/>
            <a:extLst>
              <a:ext uri="{FF2B5EF4-FFF2-40B4-BE49-F238E27FC236}">
                <a16:creationId xmlns:a16="http://schemas.microsoft.com/office/drawing/2014/main" id="{6AF6D586-3F6C-488D-A261-B79025F1DD29}"/>
              </a:ext>
            </a:extLst>
          </p:cNvPr>
          <p:cNvSpPr/>
          <p:nvPr/>
        </p:nvSpPr>
        <p:spPr>
          <a:xfrm>
            <a:off x="4659889" y="3475875"/>
            <a:ext cx="359214" cy="136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114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Klimatska obilježja Azije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2021-08-15T14:35:43Z</dcterms:modified>
</cp:coreProperties>
</file>